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6" r:id="rId2"/>
    <p:sldId id="477" r:id="rId3"/>
    <p:sldId id="478" r:id="rId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8014B-58EF-4A85-AF01-2B138C2DA1B1}" v="113" dt="2023-10-09T12:18:54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8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Mandolino (CREA-CI)" userId="acd3a86f-0928-4e16-b912-7b4e7fd7168c" providerId="ADAL" clId="{6738014B-58EF-4A85-AF01-2B138C2DA1B1}"/>
    <pc:docChg chg="undo redo custSel addSld delSld modSld sldOrd">
      <pc:chgData name="Giuseppe Mandolino (CREA-CI)" userId="acd3a86f-0928-4e16-b912-7b4e7fd7168c" providerId="ADAL" clId="{6738014B-58EF-4A85-AF01-2B138C2DA1B1}" dt="2023-10-11T08:16:06.029" v="1711" actId="47"/>
      <pc:docMkLst>
        <pc:docMk/>
      </pc:docMkLst>
      <pc:sldChg chg="addSp delSp modSp mod">
        <pc:chgData name="Giuseppe Mandolino (CREA-CI)" userId="acd3a86f-0928-4e16-b912-7b4e7fd7168c" providerId="ADAL" clId="{6738014B-58EF-4A85-AF01-2B138C2DA1B1}" dt="2023-10-09T11:24:46.940" v="1658" actId="9405"/>
        <pc:sldMkLst>
          <pc:docMk/>
          <pc:sldMk cId="989245142" sldId="476"/>
        </pc:sldMkLst>
        <pc:spChg chg="mod">
          <ac:chgData name="Giuseppe Mandolino (CREA-CI)" userId="acd3a86f-0928-4e16-b912-7b4e7fd7168c" providerId="ADAL" clId="{6738014B-58EF-4A85-AF01-2B138C2DA1B1}" dt="2023-10-09T11:12:56.799" v="1636" actId="20577"/>
          <ac:spMkLst>
            <pc:docMk/>
            <pc:sldMk cId="989245142" sldId="476"/>
            <ac:spMk id="3" creationId="{A8C66B40-8AB5-9219-C866-531CD11C0E75}"/>
          </ac:spMkLst>
        </pc:spChg>
        <pc:spChg chg="del mod">
          <ac:chgData name="Giuseppe Mandolino (CREA-CI)" userId="acd3a86f-0928-4e16-b912-7b4e7fd7168c" providerId="ADAL" clId="{6738014B-58EF-4A85-AF01-2B138C2DA1B1}" dt="2023-10-09T11:12:21.915" v="1597" actId="478"/>
          <ac:spMkLst>
            <pc:docMk/>
            <pc:sldMk cId="989245142" sldId="476"/>
            <ac:spMk id="5" creationId="{BAAF6171-2DEC-0A91-CC93-AF12003A16E1}"/>
          </ac:spMkLst>
        </pc:spChg>
        <pc:picChg chg="mod">
          <ac:chgData name="Giuseppe Mandolino (CREA-CI)" userId="acd3a86f-0928-4e16-b912-7b4e7fd7168c" providerId="ADAL" clId="{6738014B-58EF-4A85-AF01-2B138C2DA1B1}" dt="2023-10-09T11:12:39.681" v="1619" actId="1037"/>
          <ac:picMkLst>
            <pc:docMk/>
            <pc:sldMk cId="989245142" sldId="476"/>
            <ac:picMk id="7" creationId="{D61F46E7-B49A-4378-ABE7-8D49DFA6C824}"/>
          </ac:picMkLst>
        </pc:picChg>
        <pc:picChg chg="add mod">
          <ac:chgData name="Giuseppe Mandolino (CREA-CI)" userId="acd3a86f-0928-4e16-b912-7b4e7fd7168c" providerId="ADAL" clId="{6738014B-58EF-4A85-AF01-2B138C2DA1B1}" dt="2023-10-09T11:12:48.750" v="1621" actId="1076"/>
          <ac:picMkLst>
            <pc:docMk/>
            <pc:sldMk cId="989245142" sldId="476"/>
            <ac:picMk id="8" creationId="{86BF6B87-846A-9352-4C7B-29EF68A8DEFA}"/>
          </ac:picMkLst>
        </pc:picChg>
        <pc:inkChg chg="add">
          <ac:chgData name="Giuseppe Mandolino (CREA-CI)" userId="acd3a86f-0928-4e16-b912-7b4e7fd7168c" providerId="ADAL" clId="{6738014B-58EF-4A85-AF01-2B138C2DA1B1}" dt="2023-10-09T11:24:36.961" v="1655" actId="9405"/>
          <ac:inkMkLst>
            <pc:docMk/>
            <pc:sldMk cId="989245142" sldId="476"/>
            <ac:inkMk id="9" creationId="{BDFAC668-3047-B1EA-6DD2-C73E49820E71}"/>
          </ac:inkMkLst>
        </pc:inkChg>
        <pc:inkChg chg="add">
          <ac:chgData name="Giuseppe Mandolino (CREA-CI)" userId="acd3a86f-0928-4e16-b912-7b4e7fd7168c" providerId="ADAL" clId="{6738014B-58EF-4A85-AF01-2B138C2DA1B1}" dt="2023-10-09T11:24:40.261" v="1656" actId="9405"/>
          <ac:inkMkLst>
            <pc:docMk/>
            <pc:sldMk cId="989245142" sldId="476"/>
            <ac:inkMk id="10" creationId="{17604557-824A-3749-CC15-F88F39042E2C}"/>
          </ac:inkMkLst>
        </pc:inkChg>
        <pc:inkChg chg="add">
          <ac:chgData name="Giuseppe Mandolino (CREA-CI)" userId="acd3a86f-0928-4e16-b912-7b4e7fd7168c" providerId="ADAL" clId="{6738014B-58EF-4A85-AF01-2B138C2DA1B1}" dt="2023-10-09T11:24:44.282" v="1657" actId="9405"/>
          <ac:inkMkLst>
            <pc:docMk/>
            <pc:sldMk cId="989245142" sldId="476"/>
            <ac:inkMk id="11" creationId="{570178FF-D314-E8AB-CCB0-AF64BDC6C1FC}"/>
          </ac:inkMkLst>
        </pc:inkChg>
        <pc:inkChg chg="add">
          <ac:chgData name="Giuseppe Mandolino (CREA-CI)" userId="acd3a86f-0928-4e16-b912-7b4e7fd7168c" providerId="ADAL" clId="{6738014B-58EF-4A85-AF01-2B138C2DA1B1}" dt="2023-10-09T11:24:46.940" v="1658" actId="9405"/>
          <ac:inkMkLst>
            <pc:docMk/>
            <pc:sldMk cId="989245142" sldId="476"/>
            <ac:inkMk id="12" creationId="{6CCFB48C-3CBE-8AD1-6662-2C2FBB4A527E}"/>
          </ac:inkMkLst>
        </pc:inkChg>
      </pc:sldChg>
      <pc:sldChg chg="new del">
        <pc:chgData name="Giuseppe Mandolino (CREA-CI)" userId="acd3a86f-0928-4e16-b912-7b4e7fd7168c" providerId="ADAL" clId="{6738014B-58EF-4A85-AF01-2B138C2DA1B1}" dt="2023-10-05T11:25:09.651" v="2" actId="47"/>
        <pc:sldMkLst>
          <pc:docMk/>
          <pc:sldMk cId="212045459" sldId="479"/>
        </pc:sldMkLst>
      </pc:sldChg>
      <pc:sldChg chg="addSp delSp modSp add mod">
        <pc:chgData name="Giuseppe Mandolino (CREA-CI)" userId="acd3a86f-0928-4e16-b912-7b4e7fd7168c" providerId="ADAL" clId="{6738014B-58EF-4A85-AF01-2B138C2DA1B1}" dt="2023-10-09T06:21:21.034" v="1595" actId="20577"/>
        <pc:sldMkLst>
          <pc:docMk/>
          <pc:sldMk cId="1509921744" sldId="480"/>
        </pc:sldMkLst>
        <pc:spChg chg="add mod">
          <ac:chgData name="Giuseppe Mandolino (CREA-CI)" userId="acd3a86f-0928-4e16-b912-7b4e7fd7168c" providerId="ADAL" clId="{6738014B-58EF-4A85-AF01-2B138C2DA1B1}" dt="2023-10-09T06:21:21.034" v="1595" actId="20577"/>
          <ac:spMkLst>
            <pc:docMk/>
            <pc:sldMk cId="1509921744" sldId="480"/>
            <ac:spMk id="3" creationId="{5B28A802-EE2A-8FD4-97E5-5D05711B4CD5}"/>
          </ac:spMkLst>
        </pc:spChg>
        <pc:spChg chg="mod">
          <ac:chgData name="Giuseppe Mandolino (CREA-CI)" userId="acd3a86f-0928-4e16-b912-7b4e7fd7168c" providerId="ADAL" clId="{6738014B-58EF-4A85-AF01-2B138C2DA1B1}" dt="2023-10-05T11:28:42.719" v="209" actId="1076"/>
          <ac:spMkLst>
            <pc:docMk/>
            <pc:sldMk cId="1509921744" sldId="480"/>
            <ac:spMk id="12" creationId="{B9ABEE19-E195-50BE-58C2-C0177F248215}"/>
          </ac:spMkLst>
        </pc:spChg>
        <pc:picChg chg="del">
          <ac:chgData name="Giuseppe Mandolino (CREA-CI)" userId="acd3a86f-0928-4e16-b912-7b4e7fd7168c" providerId="ADAL" clId="{6738014B-58EF-4A85-AF01-2B138C2DA1B1}" dt="2023-10-05T11:25:12.402" v="3" actId="478"/>
          <ac:picMkLst>
            <pc:docMk/>
            <pc:sldMk cId="1509921744" sldId="480"/>
            <ac:picMk id="17" creationId="{614EBC25-2751-FE5F-4087-487F8DB97A03}"/>
          </ac:picMkLst>
        </pc:picChg>
        <pc:picChg chg="del">
          <ac:chgData name="Giuseppe Mandolino (CREA-CI)" userId="acd3a86f-0928-4e16-b912-7b4e7fd7168c" providerId="ADAL" clId="{6738014B-58EF-4A85-AF01-2B138C2DA1B1}" dt="2023-10-05T11:25:14.027" v="4" actId="478"/>
          <ac:picMkLst>
            <pc:docMk/>
            <pc:sldMk cId="1509921744" sldId="480"/>
            <ac:picMk id="19" creationId="{DB5DF5EB-B441-B37F-F719-7C080D80E6B3}"/>
          </ac:picMkLst>
        </pc:picChg>
      </pc:sldChg>
      <pc:sldChg chg="addSp delSp modSp add mod ord modAnim">
        <pc:chgData name="Giuseppe Mandolino (CREA-CI)" userId="acd3a86f-0928-4e16-b912-7b4e7fd7168c" providerId="ADAL" clId="{6738014B-58EF-4A85-AF01-2B138C2DA1B1}" dt="2023-10-05T13:31:14.813" v="1536" actId="20577"/>
        <pc:sldMkLst>
          <pc:docMk/>
          <pc:sldMk cId="4170766013" sldId="481"/>
        </pc:sldMkLst>
        <pc:spChg chg="mod">
          <ac:chgData name="Giuseppe Mandolino (CREA-CI)" userId="acd3a86f-0928-4e16-b912-7b4e7fd7168c" providerId="ADAL" clId="{6738014B-58EF-4A85-AF01-2B138C2DA1B1}" dt="2023-10-05T11:58:00.793" v="463" actId="20577"/>
          <ac:spMkLst>
            <pc:docMk/>
            <pc:sldMk cId="4170766013" sldId="481"/>
            <ac:spMk id="3" creationId="{5B28A802-EE2A-8FD4-97E5-5D05711B4CD5}"/>
          </ac:spMkLst>
        </pc:spChg>
        <pc:spChg chg="add mod">
          <ac:chgData name="Giuseppe Mandolino (CREA-CI)" userId="acd3a86f-0928-4e16-b912-7b4e7fd7168c" providerId="ADAL" clId="{6738014B-58EF-4A85-AF01-2B138C2DA1B1}" dt="2023-10-05T12:14:59.777" v="743" actId="207"/>
          <ac:spMkLst>
            <pc:docMk/>
            <pc:sldMk cId="4170766013" sldId="481"/>
            <ac:spMk id="4" creationId="{0EB40B6D-471C-871E-1248-A2EFF79CE802}"/>
          </ac:spMkLst>
        </pc:spChg>
        <pc:spChg chg="add del mod">
          <ac:chgData name="Giuseppe Mandolino (CREA-CI)" userId="acd3a86f-0928-4e16-b912-7b4e7fd7168c" providerId="ADAL" clId="{6738014B-58EF-4A85-AF01-2B138C2DA1B1}" dt="2023-10-05T12:00:30.848" v="517" actId="478"/>
          <ac:spMkLst>
            <pc:docMk/>
            <pc:sldMk cId="4170766013" sldId="481"/>
            <ac:spMk id="6" creationId="{D1059416-E70B-6698-814D-4AD5F1BBFD41}"/>
          </ac:spMkLst>
        </pc:spChg>
        <pc:spChg chg="add mod">
          <ac:chgData name="Giuseppe Mandolino (CREA-CI)" userId="acd3a86f-0928-4e16-b912-7b4e7fd7168c" providerId="ADAL" clId="{6738014B-58EF-4A85-AF01-2B138C2DA1B1}" dt="2023-10-05T13:31:14.813" v="1536" actId="20577"/>
          <ac:spMkLst>
            <pc:docMk/>
            <pc:sldMk cId="4170766013" sldId="481"/>
            <ac:spMk id="8" creationId="{1F7A8B2A-2C1C-97DD-734D-0C38D6FAE144}"/>
          </ac:spMkLst>
        </pc:spChg>
        <pc:picChg chg="add del mod">
          <ac:chgData name="Giuseppe Mandolino (CREA-CI)" userId="acd3a86f-0928-4e16-b912-7b4e7fd7168c" providerId="ADAL" clId="{6738014B-58EF-4A85-AF01-2B138C2DA1B1}" dt="2023-10-05T12:15:02.220" v="744" actId="478"/>
          <ac:picMkLst>
            <pc:docMk/>
            <pc:sldMk cId="4170766013" sldId="481"/>
            <ac:picMk id="5" creationId="{AEC249E4-A139-1952-E2C0-248EF791D0CD}"/>
          </ac:picMkLst>
        </pc:picChg>
      </pc:sldChg>
      <pc:sldChg chg="modSp add del mod">
        <pc:chgData name="Giuseppe Mandolino (CREA-CI)" userId="acd3a86f-0928-4e16-b912-7b4e7fd7168c" providerId="ADAL" clId="{6738014B-58EF-4A85-AF01-2B138C2DA1B1}" dt="2023-10-05T12:14:33.318" v="738" actId="47"/>
        <pc:sldMkLst>
          <pc:docMk/>
          <pc:sldMk cId="1707706546" sldId="482"/>
        </pc:sldMkLst>
        <pc:spChg chg="mod">
          <ac:chgData name="Giuseppe Mandolino (CREA-CI)" userId="acd3a86f-0928-4e16-b912-7b4e7fd7168c" providerId="ADAL" clId="{6738014B-58EF-4A85-AF01-2B138C2DA1B1}" dt="2023-10-05T11:51:29.434" v="421" actId="1076"/>
          <ac:spMkLst>
            <pc:docMk/>
            <pc:sldMk cId="1707706546" sldId="482"/>
            <ac:spMk id="3" creationId="{5B28A802-EE2A-8FD4-97E5-5D05711B4CD5}"/>
          </ac:spMkLst>
        </pc:spChg>
      </pc:sldChg>
      <pc:sldChg chg="addSp delSp modSp add mod modAnim">
        <pc:chgData name="Giuseppe Mandolino (CREA-CI)" userId="acd3a86f-0928-4e16-b912-7b4e7fd7168c" providerId="ADAL" clId="{6738014B-58EF-4A85-AF01-2B138C2DA1B1}" dt="2023-10-05T13:01:51.733" v="1471"/>
        <pc:sldMkLst>
          <pc:docMk/>
          <pc:sldMk cId="4199725217" sldId="483"/>
        </pc:sldMkLst>
        <pc:spChg chg="mod">
          <ac:chgData name="Giuseppe Mandolino (CREA-CI)" userId="acd3a86f-0928-4e16-b912-7b4e7fd7168c" providerId="ADAL" clId="{6738014B-58EF-4A85-AF01-2B138C2DA1B1}" dt="2023-10-05T12:01:54.043" v="553" actId="207"/>
          <ac:spMkLst>
            <pc:docMk/>
            <pc:sldMk cId="4199725217" sldId="483"/>
            <ac:spMk id="4" creationId="{0EB40B6D-471C-871E-1248-A2EFF79CE802}"/>
          </ac:spMkLst>
        </pc:spChg>
        <pc:spChg chg="add mod">
          <ac:chgData name="Giuseppe Mandolino (CREA-CI)" userId="acd3a86f-0928-4e16-b912-7b4e7fd7168c" providerId="ADAL" clId="{6738014B-58EF-4A85-AF01-2B138C2DA1B1}" dt="2023-10-05T12:22:33.973" v="767" actId="20577"/>
          <ac:spMkLst>
            <pc:docMk/>
            <pc:sldMk cId="4199725217" sldId="483"/>
            <ac:spMk id="6" creationId="{617EDC09-642E-04EE-DB6A-53BA74667D90}"/>
          </ac:spMkLst>
        </pc:spChg>
        <pc:spChg chg="add mod">
          <ac:chgData name="Giuseppe Mandolino (CREA-CI)" userId="acd3a86f-0928-4e16-b912-7b4e7fd7168c" providerId="ADAL" clId="{6738014B-58EF-4A85-AF01-2B138C2DA1B1}" dt="2023-10-05T12:11:32.267" v="727" actId="164"/>
          <ac:spMkLst>
            <pc:docMk/>
            <pc:sldMk cId="4199725217" sldId="483"/>
            <ac:spMk id="11" creationId="{82C0FB8A-B6BA-ECF3-E99F-53A9462E5097}"/>
          </ac:spMkLst>
        </pc:spChg>
        <pc:grpChg chg="add mod">
          <ac:chgData name="Giuseppe Mandolino (CREA-CI)" userId="acd3a86f-0928-4e16-b912-7b4e7fd7168c" providerId="ADAL" clId="{6738014B-58EF-4A85-AF01-2B138C2DA1B1}" dt="2023-10-05T12:12:41.221" v="736" actId="164"/>
          <ac:grpSpMkLst>
            <pc:docMk/>
            <pc:sldMk cId="4199725217" sldId="483"/>
            <ac:grpSpMk id="13" creationId="{E5937D64-0F14-799E-3202-FED020BD52AC}"/>
          </ac:grpSpMkLst>
        </pc:grpChg>
        <pc:grpChg chg="add mod">
          <ac:chgData name="Giuseppe Mandolino (CREA-CI)" userId="acd3a86f-0928-4e16-b912-7b4e7fd7168c" providerId="ADAL" clId="{6738014B-58EF-4A85-AF01-2B138C2DA1B1}" dt="2023-10-05T12:12:47.493" v="737" actId="1076"/>
          <ac:grpSpMkLst>
            <pc:docMk/>
            <pc:sldMk cId="4199725217" sldId="483"/>
            <ac:grpSpMk id="14" creationId="{3CE2F9A4-1FA1-99E1-FDF6-A30E62736E02}"/>
          </ac:grpSpMkLst>
        </pc:grpChg>
        <pc:picChg chg="del">
          <ac:chgData name="Giuseppe Mandolino (CREA-CI)" userId="acd3a86f-0928-4e16-b912-7b4e7fd7168c" providerId="ADAL" clId="{6738014B-58EF-4A85-AF01-2B138C2DA1B1}" dt="2023-10-05T12:01:40.629" v="551" actId="478"/>
          <ac:picMkLst>
            <pc:docMk/>
            <pc:sldMk cId="4199725217" sldId="483"/>
            <ac:picMk id="5" creationId="{AEC249E4-A139-1952-E2C0-248EF791D0CD}"/>
          </ac:picMkLst>
        </pc:picChg>
        <pc:picChg chg="add mod">
          <ac:chgData name="Giuseppe Mandolino (CREA-CI)" userId="acd3a86f-0928-4e16-b912-7b4e7fd7168c" providerId="ADAL" clId="{6738014B-58EF-4A85-AF01-2B138C2DA1B1}" dt="2023-10-05T12:12:41.221" v="736" actId="164"/>
          <ac:picMkLst>
            <pc:docMk/>
            <pc:sldMk cId="4199725217" sldId="483"/>
            <ac:picMk id="8" creationId="{745F61C1-EEB9-4830-276A-1E0C43D6D496}"/>
          </ac:picMkLst>
        </pc:picChg>
        <pc:picChg chg="add mod">
          <ac:chgData name="Giuseppe Mandolino (CREA-CI)" userId="acd3a86f-0928-4e16-b912-7b4e7fd7168c" providerId="ADAL" clId="{6738014B-58EF-4A85-AF01-2B138C2DA1B1}" dt="2023-10-05T12:11:32.267" v="727" actId="164"/>
          <ac:picMkLst>
            <pc:docMk/>
            <pc:sldMk cId="4199725217" sldId="483"/>
            <ac:picMk id="10" creationId="{946E26F8-118C-2168-51F0-F8EB98FA3EB0}"/>
          </ac:picMkLst>
        </pc:picChg>
      </pc:sldChg>
      <pc:sldChg chg="add modAnim">
        <pc:chgData name="Giuseppe Mandolino (CREA-CI)" userId="acd3a86f-0928-4e16-b912-7b4e7fd7168c" providerId="ADAL" clId="{6738014B-58EF-4A85-AF01-2B138C2DA1B1}" dt="2023-10-05T13:01:58.776" v="1473"/>
        <pc:sldMkLst>
          <pc:docMk/>
          <pc:sldMk cId="172396344" sldId="484"/>
        </pc:sldMkLst>
      </pc:sldChg>
      <pc:sldChg chg="addSp delSp modSp add mod">
        <pc:chgData name="Giuseppe Mandolino (CREA-CI)" userId="acd3a86f-0928-4e16-b912-7b4e7fd7168c" providerId="ADAL" clId="{6738014B-58EF-4A85-AF01-2B138C2DA1B1}" dt="2023-10-09T11:24:15.081" v="1654" actId="9405"/>
        <pc:sldMkLst>
          <pc:docMk/>
          <pc:sldMk cId="211466332" sldId="485"/>
        </pc:sldMkLst>
        <pc:spChg chg="del">
          <ac:chgData name="Giuseppe Mandolino (CREA-CI)" userId="acd3a86f-0928-4e16-b912-7b4e7fd7168c" providerId="ADAL" clId="{6738014B-58EF-4A85-AF01-2B138C2DA1B1}" dt="2023-10-09T11:17:29.741" v="1638" actId="478"/>
          <ac:spMkLst>
            <pc:docMk/>
            <pc:sldMk cId="211466332" sldId="485"/>
            <ac:spMk id="3" creationId="{A8C66B40-8AB5-9219-C866-531CD11C0E75}"/>
          </ac:spMkLst>
        </pc:spChg>
        <pc:picChg chg="add del mod">
          <ac:chgData name="Giuseppe Mandolino (CREA-CI)" userId="acd3a86f-0928-4e16-b912-7b4e7fd7168c" providerId="ADAL" clId="{6738014B-58EF-4A85-AF01-2B138C2DA1B1}" dt="2023-10-09T11:18:21.944" v="1641" actId="478"/>
          <ac:picMkLst>
            <pc:docMk/>
            <pc:sldMk cId="211466332" sldId="485"/>
            <ac:picMk id="5" creationId="{F9EF6F32-7916-C5F9-F096-1708245D8B09}"/>
          </ac:picMkLst>
        </pc:picChg>
        <pc:picChg chg="del">
          <ac:chgData name="Giuseppe Mandolino (CREA-CI)" userId="acd3a86f-0928-4e16-b912-7b4e7fd7168c" providerId="ADAL" clId="{6738014B-58EF-4A85-AF01-2B138C2DA1B1}" dt="2023-10-09T11:17:31.148" v="1639" actId="478"/>
          <ac:picMkLst>
            <pc:docMk/>
            <pc:sldMk cId="211466332" sldId="485"/>
            <ac:picMk id="8" creationId="{86BF6B87-846A-9352-4C7B-29EF68A8DEFA}"/>
          </ac:picMkLst>
        </pc:picChg>
        <pc:picChg chg="add mod">
          <ac:chgData name="Giuseppe Mandolino (CREA-CI)" userId="acd3a86f-0928-4e16-b912-7b4e7fd7168c" providerId="ADAL" clId="{6738014B-58EF-4A85-AF01-2B138C2DA1B1}" dt="2023-10-09T11:18:50.907" v="1644" actId="1076"/>
          <ac:picMkLst>
            <pc:docMk/>
            <pc:sldMk cId="211466332" sldId="485"/>
            <ac:picMk id="10" creationId="{271A3660-8BBA-7C09-B5A4-A9B6E2B088DF}"/>
          </ac:picMkLst>
        </pc:picChg>
        <pc:inkChg chg="add">
          <ac:chgData name="Giuseppe Mandolino (CREA-CI)" userId="acd3a86f-0928-4e16-b912-7b4e7fd7168c" providerId="ADAL" clId="{6738014B-58EF-4A85-AF01-2B138C2DA1B1}" dt="2023-10-09T11:24:15.081" v="1654" actId="9405"/>
          <ac:inkMkLst>
            <pc:docMk/>
            <pc:sldMk cId="211466332" sldId="485"/>
            <ac:inkMk id="11" creationId="{E87B16F9-0E37-2CA5-862F-CD00F3564399}"/>
          </ac:inkMkLst>
        </pc:inkChg>
      </pc:sldChg>
      <pc:sldChg chg="addSp delSp modSp add mod">
        <pc:chgData name="Giuseppe Mandolino (CREA-CI)" userId="acd3a86f-0928-4e16-b912-7b4e7fd7168c" providerId="ADAL" clId="{6738014B-58EF-4A85-AF01-2B138C2DA1B1}" dt="2023-10-09T11:23:58.758" v="1653" actId="9405"/>
        <pc:sldMkLst>
          <pc:docMk/>
          <pc:sldMk cId="224047186" sldId="486"/>
        </pc:sldMkLst>
        <pc:picChg chg="add mod">
          <ac:chgData name="Giuseppe Mandolino (CREA-CI)" userId="acd3a86f-0928-4e16-b912-7b4e7fd7168c" providerId="ADAL" clId="{6738014B-58EF-4A85-AF01-2B138C2DA1B1}" dt="2023-10-09T11:23:42.392" v="1652" actId="1076"/>
          <ac:picMkLst>
            <pc:docMk/>
            <pc:sldMk cId="224047186" sldId="486"/>
            <ac:picMk id="4" creationId="{6CC4B11F-F6F2-F3E8-1E0B-F5B6DDBAA075}"/>
          </ac:picMkLst>
        </pc:picChg>
        <pc:picChg chg="del">
          <ac:chgData name="Giuseppe Mandolino (CREA-CI)" userId="acd3a86f-0928-4e16-b912-7b4e7fd7168c" providerId="ADAL" clId="{6738014B-58EF-4A85-AF01-2B138C2DA1B1}" dt="2023-10-09T11:23:26.371" v="1646" actId="478"/>
          <ac:picMkLst>
            <pc:docMk/>
            <pc:sldMk cId="224047186" sldId="486"/>
            <ac:picMk id="10" creationId="{271A3660-8BBA-7C09-B5A4-A9B6E2B088DF}"/>
          </ac:picMkLst>
        </pc:picChg>
        <pc:inkChg chg="add">
          <ac:chgData name="Giuseppe Mandolino (CREA-CI)" userId="acd3a86f-0928-4e16-b912-7b4e7fd7168c" providerId="ADAL" clId="{6738014B-58EF-4A85-AF01-2B138C2DA1B1}" dt="2023-10-09T11:23:58.758" v="1653" actId="9405"/>
          <ac:inkMkLst>
            <pc:docMk/>
            <pc:sldMk cId="224047186" sldId="486"/>
            <ac:inkMk id="5" creationId="{97A1302D-7782-B508-FD74-F57DCED78A94}"/>
          </ac:inkMkLst>
        </pc:inkChg>
      </pc:sldChg>
      <pc:sldChg chg="addSp delSp modSp add del mod delAnim modAnim">
        <pc:chgData name="Giuseppe Mandolino (CREA-CI)" userId="acd3a86f-0928-4e16-b912-7b4e7fd7168c" providerId="ADAL" clId="{6738014B-58EF-4A85-AF01-2B138C2DA1B1}" dt="2023-10-11T08:16:06.029" v="1711" actId="47"/>
        <pc:sldMkLst>
          <pc:docMk/>
          <pc:sldMk cId="3411192342" sldId="487"/>
        </pc:sldMkLst>
        <pc:spChg chg="del">
          <ac:chgData name="Giuseppe Mandolino (CREA-CI)" userId="acd3a86f-0928-4e16-b912-7b4e7fd7168c" providerId="ADAL" clId="{6738014B-58EF-4A85-AF01-2B138C2DA1B1}" dt="2023-10-09T12:03:03.125" v="1661" actId="478"/>
          <ac:spMkLst>
            <pc:docMk/>
            <pc:sldMk cId="3411192342" sldId="487"/>
            <ac:spMk id="3" creationId="{5B28A802-EE2A-8FD4-97E5-5D05711B4CD5}"/>
          </ac:spMkLst>
        </pc:spChg>
        <pc:spChg chg="del">
          <ac:chgData name="Giuseppe Mandolino (CREA-CI)" userId="acd3a86f-0928-4e16-b912-7b4e7fd7168c" providerId="ADAL" clId="{6738014B-58EF-4A85-AF01-2B138C2DA1B1}" dt="2023-10-09T12:03:05.935" v="1662" actId="478"/>
          <ac:spMkLst>
            <pc:docMk/>
            <pc:sldMk cId="3411192342" sldId="487"/>
            <ac:spMk id="4" creationId="{0EB40B6D-471C-871E-1248-A2EFF79CE802}"/>
          </ac:spMkLst>
        </pc:spChg>
        <pc:spChg chg="add mod">
          <ac:chgData name="Giuseppe Mandolino (CREA-CI)" userId="acd3a86f-0928-4e16-b912-7b4e7fd7168c" providerId="ADAL" clId="{6738014B-58EF-4A85-AF01-2B138C2DA1B1}" dt="2023-10-09T12:11:58.820" v="1687" actId="1076"/>
          <ac:spMkLst>
            <pc:docMk/>
            <pc:sldMk cId="3411192342" sldId="487"/>
            <ac:spMk id="5" creationId="{46459C39-BDAE-4D00-950F-2A3FFB82A8D7}"/>
          </ac:spMkLst>
        </pc:spChg>
        <pc:spChg chg="del">
          <ac:chgData name="Giuseppe Mandolino (CREA-CI)" userId="acd3a86f-0928-4e16-b912-7b4e7fd7168c" providerId="ADAL" clId="{6738014B-58EF-4A85-AF01-2B138C2DA1B1}" dt="2023-10-09T12:02:50.411" v="1660" actId="478"/>
          <ac:spMkLst>
            <pc:docMk/>
            <pc:sldMk cId="3411192342" sldId="487"/>
            <ac:spMk id="8" creationId="{1F7A8B2A-2C1C-97DD-734D-0C38D6FAE144}"/>
          </ac:spMkLst>
        </pc:spChg>
        <pc:picChg chg="add del mod">
          <ac:chgData name="Giuseppe Mandolino (CREA-CI)" userId="acd3a86f-0928-4e16-b912-7b4e7fd7168c" providerId="ADAL" clId="{6738014B-58EF-4A85-AF01-2B138C2DA1B1}" dt="2023-10-09T12:18:29.248" v="1708" actId="478"/>
          <ac:picMkLst>
            <pc:docMk/>
            <pc:sldMk cId="3411192342" sldId="487"/>
            <ac:picMk id="9" creationId="{08DDB823-0BBD-AB95-770B-AEB044B2B1BE}"/>
          </ac:picMkLst>
        </pc:picChg>
        <pc:picChg chg="add mod">
          <ac:chgData name="Giuseppe Mandolino (CREA-CI)" userId="acd3a86f-0928-4e16-b912-7b4e7fd7168c" providerId="ADAL" clId="{6738014B-58EF-4A85-AF01-2B138C2DA1B1}" dt="2023-10-09T12:18:54.976" v="1710" actId="1076"/>
          <ac:picMkLst>
            <pc:docMk/>
            <pc:sldMk cId="3411192342" sldId="487"/>
            <ac:picMk id="10" creationId="{A2840FD1-D475-D4FD-E8AE-F0163B2CB036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1:24:36.96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0,'314'10,"15"-1,894-9,-1109 6,205 36,-197-21,160 6,414-26,-320-3,26 2,-372-1,40-8,24 0,68-1,25 1,-150 6,-1 0,1-3,65-18,-50 11,13 3,-50 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1:24:40.26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94,'327'9,"16"1,-172-9,149-3,-170-17,-99 11,73-3,600 10,-329 3,-317-6,115-20,26-2,168 22,-313 4,-54-1,37-6,-44 4,1 1,0 0,0 1,0 1,21 2,-31-1,1 0,-1 0,1 0,-1 1,1 0,-1 0,0 0,0 1,0-1,0 1,0 0,-1 0,1 0,-1 1,0-1,0 1,0 0,0 0,-1 0,4 7,24 58,-20-43,25 44,-22-52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1:24:44.28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95,'1'2,"-1"-1,1-1,0 1,0 0,1 0,-1 0,0 0,0-1,0 1,0 0,1-1,-1 1,0-1,1 0,-1 1,0-1,1 0,-1 0,0 0,1 0,-1 0,3 0,1 0,467 10,-291-12,18 3,189-2,-238-9,55 0,-133 11,93-2,-139-1,1-1,-1-1,1-1,26-10,-17 4,0 2,1 1,63-5,113 8,-166 5,159-9,-15-1,405 10,-520 4,0 4,85 19,71 7,-175-27,59 16,-75-13,2-2,-1-2,67 2,-81-7,0 2,0 0,45 13,-25-5,6-1,105 3,56-14,-77-1,857 2,-974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1:24:46.94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78,'5'-1,"-1"0,0 0,1 0,-1-1,0 1,1-1,4-3,21-7,16 4,-1 3,2 1,89 6,-50 0,1099-1,-1163-2,1-1,24-7,10 0,-5 2,-10 2,45-1,-58 6,-4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0F58C8-87D6-9669-BDE2-0A475D2EC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635A4D-FA11-D1CA-1C87-ADC9ECDC5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DEEAC4-9C9D-B023-695E-0A80B7B2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E70C-59B5-4D61-A815-B2E02D82E8EC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D2EA59-B0EB-2DCE-7BE8-E2806F5B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376533-214C-9C8B-DE4E-7F846198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B837-1FB1-40F0-86D9-D545F6F48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45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1D1F4B-C0A2-B2F7-714D-A42235861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CD68C81-8790-3A93-1B44-E91F85956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1D717B-B7D3-8E2B-989E-0D7ADA19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E70C-59B5-4D61-A815-B2E02D82E8EC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100DF0-1468-2906-87B8-38880F39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9D399E-4ADA-0240-22C2-E6F7B44F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B837-1FB1-40F0-86D9-D545F6F48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99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02D1971-9F7D-B32F-FC1C-E0E2784B1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2B2A12-F8DE-048C-DEA5-91F52E4A7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DF7807-EB17-1891-21F6-DEA364ED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E70C-59B5-4D61-A815-B2E02D82E8EC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DE702E-803B-349D-D2D5-F8D567C3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9B5870-159F-7288-9C19-9C32D25D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B837-1FB1-40F0-86D9-D545F6F48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81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3D078-7C75-D498-9E65-4EF55CC5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6D2184-D028-B0DC-4CC2-BE830A64D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D6EA73-3647-CF6B-6FFB-11CB11B3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E70C-59B5-4D61-A815-B2E02D82E8EC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531E29-E524-07D2-A07B-CA9F22B0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5D9ADB-0C3E-B3BF-9B0F-6337CB57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B837-1FB1-40F0-86D9-D545F6F48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97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2AD86D-63D3-CBC4-24F0-2DA09546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4CF684-DE54-DE8D-F7D8-81A05FC9C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1117F5-FD2B-00DF-B678-D4247199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E70C-59B5-4D61-A815-B2E02D82E8EC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1064F4-315D-0172-EB4C-DA12E473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41CB6E-4BB8-71D2-0D7A-1071866D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B837-1FB1-40F0-86D9-D545F6F48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95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26CCF9-7891-E949-952B-F4C3A720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37CC97-0CDD-01BF-8F37-90EB6DABF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3DEE41-F639-BCC1-CE06-7454107A8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97C406-E11B-8DDA-7B1F-7BD7902F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E70C-59B5-4D61-A815-B2E02D82E8EC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E4C06F-395E-89C6-9E64-BCF09B48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76FCBE-C97B-17CD-1373-BC1E16E0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B837-1FB1-40F0-86D9-D545F6F48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16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A1B6EF-2FA6-2953-9DD2-3E5DA017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6A8FEA-5F6B-0FDD-4F21-03CC386B9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15FD14-164F-ED9E-B0D6-3F3784E85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0CC35C4-5485-EAB0-9260-0745B55BD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2FCA17-286D-3B69-2AC0-10EBD07E9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A689673-9E71-92A4-CB67-2AAD2BAA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E70C-59B5-4D61-A815-B2E02D82E8EC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7410FED-D02A-65AB-4035-A2F1D4F7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A350033-D4AE-63D9-461D-5DEBFBDE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B837-1FB1-40F0-86D9-D545F6F48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75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E3229D-60D4-F532-BC65-6E25F099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0F5AC7-58FC-6D9A-BCFB-314EDC05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E70C-59B5-4D61-A815-B2E02D82E8EC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D887C6-5802-447B-52F6-8B6DB34D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2B461B-8870-CA0F-C619-074A2461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B837-1FB1-40F0-86D9-D545F6F48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02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69DC0CA-1F60-6DE4-ECA8-216FCC1B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E70C-59B5-4D61-A815-B2E02D82E8EC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90929C8-362A-FD58-A105-66294B5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16E089-236B-6710-CA6D-0E50B659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B837-1FB1-40F0-86D9-D545F6F48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2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18E91-E2A0-F784-870B-2F0120A5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C8F73A-88D3-9B4C-037E-8F923229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CAC02C-BCCB-C55F-933E-97EB86191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0550EC-D955-CF65-A34A-E20BC4E2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E70C-59B5-4D61-A815-B2E02D82E8EC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D83CFA-7390-5AB7-277E-1B3579E3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094A4D-DAFC-B0D2-EDBB-F449FBFE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B837-1FB1-40F0-86D9-D545F6F48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09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04EEE-5703-BE65-CF5E-10E083DD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CD88167-FC50-DAF6-93DE-083C72CB2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6E715A0-0E60-9211-C423-F545B170D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B0137A-91AD-1D03-5F9E-BBBF7049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E70C-59B5-4D61-A815-B2E02D82E8EC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2A527D-65B6-10D4-3047-BB689082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A04A6E-B6A7-373E-3AEE-298FD75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B837-1FB1-40F0-86D9-D545F6F48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4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730F309-CB87-729C-1E5C-0250F88E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214920-0D9D-40FA-1E7A-5AAD93B9D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45E0E8-F16C-ED2A-8199-0E5068689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E70C-59B5-4D61-A815-B2E02D82E8EC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ACBA4-482E-002F-0AD8-410C7BBCC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138C30-62FB-EAD4-95AD-2D9476420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B837-1FB1-40F0-86D9-D545F6F48C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2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A9E8EFB-5CFB-16B8-9621-48FFFAED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3986-C60F-4FE3-A496-8AD398CC3E2D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7B2BA75-351A-A8B6-4BAA-40D20B36761C}"/>
              </a:ext>
            </a:extLst>
          </p:cNvPr>
          <p:cNvSpPr txBox="1">
            <a:spLocks/>
          </p:cNvSpPr>
          <p:nvPr/>
        </p:nvSpPr>
        <p:spPr>
          <a:xfrm>
            <a:off x="3320926" y="64875"/>
            <a:ext cx="4527209" cy="492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i="1" dirty="0">
                <a:latin typeface="Univia Pro Light" pitchFamily="2" charset="77"/>
              </a:rPr>
              <a:t>Progetto </a:t>
            </a:r>
            <a:r>
              <a:rPr lang="it-IT" sz="2400" i="1" dirty="0" err="1">
                <a:latin typeface="Univia Pro Light" pitchFamily="2" charset="77"/>
              </a:rPr>
              <a:t>Masaf</a:t>
            </a:r>
            <a:r>
              <a:rPr lang="it-IT" sz="2400" i="1" dirty="0">
                <a:latin typeface="Univia Pro Light" pitchFamily="2" charset="77"/>
              </a:rPr>
              <a:t>  </a:t>
            </a:r>
            <a:r>
              <a:rPr lang="it-IT" sz="2400" i="1" dirty="0" err="1">
                <a:latin typeface="Univia Pro Light" pitchFamily="2" charset="77"/>
              </a:rPr>
              <a:t>CaRiFIT</a:t>
            </a:r>
            <a:r>
              <a:rPr lang="it-IT" sz="2400" i="1" dirty="0">
                <a:latin typeface="Univia Pro Light" pitchFamily="2" charset="77"/>
              </a:rPr>
              <a:t>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C66B40-8AB5-9219-C866-531CD11C0E75}"/>
              </a:ext>
            </a:extLst>
          </p:cNvPr>
          <p:cNvSpPr txBox="1"/>
          <p:nvPr/>
        </p:nvSpPr>
        <p:spPr>
          <a:xfrm>
            <a:off x="7848135" y="624079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Durata: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2023-2028</a:t>
            </a:r>
          </a:p>
          <a:p>
            <a:endParaRPr lang="it-IT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 descr="Immagine che contiene testo, Carattere&#10;&#10;Descrizione generata automaticamente">
            <a:extLst>
              <a:ext uri="{FF2B5EF4-FFF2-40B4-BE49-F238E27FC236}">
                <a16:creationId xmlns:a16="http://schemas.microsoft.com/office/drawing/2014/main" id="{D61F46E7-B49A-4378-ABE7-8D49DFA6C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4" y="874904"/>
            <a:ext cx="4666956" cy="5557537"/>
          </a:xfrm>
          <a:prstGeom prst="rect">
            <a:avLst/>
          </a:prstGeom>
        </p:spPr>
      </p:pic>
      <p:pic>
        <p:nvPicPr>
          <p:cNvPr id="8" name="Immagine 7" descr="Immagine che contiene testo, lettera, Carattere, schermata&#10;&#10;Descrizione generata automaticamente">
            <a:extLst>
              <a:ext uri="{FF2B5EF4-FFF2-40B4-BE49-F238E27FC236}">
                <a16:creationId xmlns:a16="http://schemas.microsoft.com/office/drawing/2014/main" id="{86BF6B87-846A-9352-4C7B-29EF68A8D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48" y="1083442"/>
            <a:ext cx="4694009" cy="53983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BDFAC668-3047-B1EA-6DD2-C73E49820E71}"/>
                  </a:ext>
                </a:extLst>
              </p14:cNvPr>
              <p14:cNvContentPartPr/>
              <p14:nvPr/>
            </p14:nvContentPartPr>
            <p14:xfrm>
              <a:off x="7028242" y="4906064"/>
              <a:ext cx="1823760" cy="4212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BDFAC668-3047-B1EA-6DD2-C73E49820E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2602" y="4834064"/>
                <a:ext cx="18954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17604557-824A-3749-CC15-F88F39042E2C}"/>
                  </a:ext>
                </a:extLst>
              </p14:cNvPr>
              <p14:cNvContentPartPr/>
              <p14:nvPr/>
            </p14:nvContentPartPr>
            <p14:xfrm>
              <a:off x="7035082" y="4988504"/>
              <a:ext cx="1406520" cy="8964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17604557-824A-3749-CC15-F88F39042E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99442" y="4916864"/>
                <a:ext cx="14781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570178FF-D314-E8AB-CCB0-AF64BDC6C1FC}"/>
                  </a:ext>
                </a:extLst>
              </p14:cNvPr>
              <p14:cNvContentPartPr/>
              <p14:nvPr/>
            </p14:nvContentPartPr>
            <p14:xfrm>
              <a:off x="7028242" y="5124224"/>
              <a:ext cx="2242800" cy="6948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570178FF-D314-E8AB-CCB0-AF64BDC6C1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92602" y="5052584"/>
                <a:ext cx="23144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6CCFB48C-3CBE-8AD1-6662-2C2FBB4A527E}"/>
                  </a:ext>
                </a:extLst>
              </p14:cNvPr>
              <p14:cNvContentPartPr/>
              <p14:nvPr/>
            </p14:nvContentPartPr>
            <p14:xfrm>
              <a:off x="8113642" y="5028464"/>
              <a:ext cx="720000" cy="2808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6CCFB48C-3CBE-8AD1-6662-2C2FBB4A527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7642" y="4956824"/>
                <a:ext cx="79164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924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94E5CF6-B833-069F-CF3C-1387B323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3986-C60F-4FE3-A496-8AD398CC3E2D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1BC31B-B14D-8891-2AE8-AEFA3ACF7E69}"/>
              </a:ext>
            </a:extLst>
          </p:cNvPr>
          <p:cNvSpPr txBox="1"/>
          <p:nvPr/>
        </p:nvSpPr>
        <p:spPr>
          <a:xfrm>
            <a:off x="8918444" y="1556678"/>
            <a:ext cx="1314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/>
              <a:t>Coordinamento e </a:t>
            </a:r>
          </a:p>
          <a:p>
            <a:pPr algn="ctr"/>
            <a:r>
              <a:rPr lang="it-IT" sz="1200" dirty="0"/>
              <a:t>diffusione risultati</a:t>
            </a:r>
          </a:p>
          <a:p>
            <a:pPr algn="ctr"/>
            <a:r>
              <a:rPr lang="it-IT" sz="800" dirty="0"/>
              <a:t>G. Mandolino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382C42-5306-2E7E-5CCF-6E45B4153F87}"/>
              </a:ext>
            </a:extLst>
          </p:cNvPr>
          <p:cNvSpPr txBox="1"/>
          <p:nvPr/>
        </p:nvSpPr>
        <p:spPr>
          <a:xfrm>
            <a:off x="8929888" y="2593243"/>
            <a:ext cx="1459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/>
              <a:t>Genetica, genomica,</a:t>
            </a:r>
          </a:p>
          <a:p>
            <a:pPr algn="ctr"/>
            <a:r>
              <a:rPr lang="it-IT" sz="1200" dirty="0"/>
              <a:t>nuove varietà, </a:t>
            </a:r>
          </a:p>
          <a:p>
            <a:pPr algn="ctr"/>
            <a:r>
              <a:rPr lang="it-IT" sz="1200" dirty="0"/>
              <a:t>qualità del seme,</a:t>
            </a:r>
          </a:p>
          <a:p>
            <a:pPr algn="ctr"/>
            <a:r>
              <a:rPr lang="it-IT" sz="1200" dirty="0"/>
              <a:t> fitopatologia</a:t>
            </a:r>
          </a:p>
          <a:p>
            <a:pPr algn="ctr"/>
            <a:r>
              <a:rPr lang="it-IT" sz="800" dirty="0"/>
              <a:t>R. Paris</a:t>
            </a:r>
          </a:p>
        </p:txBody>
      </p:sp>
      <p:pic>
        <p:nvPicPr>
          <p:cNvPr id="8" name="Immagine 7" descr="Immagine che contiene testo, schermata, Parallelo, quadrato&#10;&#10;Descrizione generata automaticamente">
            <a:extLst>
              <a:ext uri="{FF2B5EF4-FFF2-40B4-BE49-F238E27FC236}">
                <a16:creationId xmlns:a16="http://schemas.microsoft.com/office/drawing/2014/main" id="{EDFFF82A-A447-BE30-B260-4EF7D6853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59" y="1073055"/>
            <a:ext cx="6757793" cy="54198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5DC995-A85D-4FFB-D08A-BD9813D928FA}"/>
              </a:ext>
            </a:extLst>
          </p:cNvPr>
          <p:cNvSpPr txBox="1"/>
          <p:nvPr/>
        </p:nvSpPr>
        <p:spPr>
          <a:xfrm>
            <a:off x="8912608" y="4031294"/>
            <a:ext cx="1421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/>
              <a:t>Metodi di controllo </a:t>
            </a:r>
          </a:p>
          <a:p>
            <a:pPr algn="ctr"/>
            <a:r>
              <a:rPr lang="it-IT" sz="1200" dirty="0"/>
              <a:t>rapidi del THC</a:t>
            </a:r>
          </a:p>
          <a:p>
            <a:pPr algn="ctr"/>
            <a:r>
              <a:rPr lang="it-IT" sz="800" dirty="0"/>
              <a:t>S. Materazzi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FFD5BD-C9B0-1278-DBB2-42D242446731}"/>
              </a:ext>
            </a:extLst>
          </p:cNvPr>
          <p:cNvSpPr txBox="1"/>
          <p:nvPr/>
        </p:nvSpPr>
        <p:spPr>
          <a:xfrm>
            <a:off x="8858234" y="5017399"/>
            <a:ext cx="1529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/>
              <a:t>Meccanizzazione e </a:t>
            </a:r>
          </a:p>
          <a:p>
            <a:pPr algn="ctr"/>
            <a:r>
              <a:rPr lang="it-IT" sz="1200" dirty="0"/>
              <a:t>prima trasformazione</a:t>
            </a:r>
          </a:p>
          <a:p>
            <a:pPr algn="ctr"/>
            <a:r>
              <a:rPr lang="it-IT" sz="800" dirty="0"/>
              <a:t>A. Assirelli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752EED-579F-B1F9-31C1-21AF98149129}"/>
              </a:ext>
            </a:extLst>
          </p:cNvPr>
          <p:cNvSpPr txBox="1"/>
          <p:nvPr/>
        </p:nvSpPr>
        <p:spPr>
          <a:xfrm>
            <a:off x="9202430" y="5977880"/>
            <a:ext cx="841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/>
              <a:t>Normativa</a:t>
            </a:r>
          </a:p>
          <a:p>
            <a:pPr algn="ctr"/>
            <a:r>
              <a:rPr lang="it-IT" sz="800" dirty="0"/>
              <a:t>A. Battistini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9ABEE19-E195-50BE-58C2-C0177F248215}"/>
              </a:ext>
            </a:extLst>
          </p:cNvPr>
          <p:cNvSpPr txBox="1">
            <a:spLocks/>
          </p:cNvSpPr>
          <p:nvPr/>
        </p:nvSpPr>
        <p:spPr>
          <a:xfrm>
            <a:off x="3250506" y="290208"/>
            <a:ext cx="4346530" cy="50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i="1" dirty="0">
                <a:latin typeface="Univia Pro Light" pitchFamily="2" charset="77"/>
              </a:rPr>
              <a:t>Progetto </a:t>
            </a:r>
            <a:r>
              <a:rPr lang="it-IT" sz="2400" i="1" dirty="0" err="1">
                <a:latin typeface="Univia Pro Light" pitchFamily="2" charset="77"/>
              </a:rPr>
              <a:t>Masaf</a:t>
            </a:r>
            <a:r>
              <a:rPr lang="it-IT" sz="2400" i="1" dirty="0">
                <a:latin typeface="Univia Pro Light" pitchFamily="2" charset="77"/>
              </a:rPr>
              <a:t>  </a:t>
            </a:r>
            <a:r>
              <a:rPr lang="it-IT" sz="2400" i="1" dirty="0" err="1">
                <a:latin typeface="Univia Pro Light" pitchFamily="2" charset="77"/>
              </a:rPr>
              <a:t>CaRiFIT</a:t>
            </a:r>
            <a:r>
              <a:rPr lang="it-IT" sz="2400" i="1" dirty="0">
                <a:latin typeface="Univia Pro Light" pitchFamily="2" charset="77"/>
              </a:rPr>
              <a:t> 2022</a:t>
            </a:r>
          </a:p>
          <a:p>
            <a:pPr algn="ctr"/>
            <a:r>
              <a:rPr lang="it-IT" sz="2000" dirty="0">
                <a:latin typeface="Univia Pro Light" pitchFamily="2" charset="77"/>
              </a:rPr>
              <a:t>Diagramma di </a:t>
            </a:r>
            <a:r>
              <a:rPr lang="it-IT" sz="2000" dirty="0" err="1">
                <a:latin typeface="Univia Pro Light" pitchFamily="2" charset="77"/>
              </a:rPr>
              <a:t>Gantt</a:t>
            </a:r>
            <a:endParaRPr lang="it-IT" sz="2000" dirty="0">
              <a:latin typeface="Univia Pro Light" pitchFamily="2" charset="77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52DCA9B-562F-8D22-6405-88B878A08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056" y="55314"/>
            <a:ext cx="1290884" cy="12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9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94E5CF6-B833-069F-CF3C-1387B323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3986-C60F-4FE3-A496-8AD398CC3E2D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9ABEE19-E195-50BE-58C2-C0177F248215}"/>
              </a:ext>
            </a:extLst>
          </p:cNvPr>
          <p:cNvSpPr txBox="1">
            <a:spLocks/>
          </p:cNvSpPr>
          <p:nvPr/>
        </p:nvSpPr>
        <p:spPr>
          <a:xfrm>
            <a:off x="3250506" y="290208"/>
            <a:ext cx="4346530" cy="50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i="1" dirty="0">
                <a:latin typeface="Univia Pro Light" pitchFamily="2" charset="77"/>
              </a:rPr>
              <a:t>Progetto </a:t>
            </a:r>
            <a:r>
              <a:rPr lang="it-IT" sz="2400" i="1" dirty="0" err="1">
                <a:latin typeface="Univia Pro Light" pitchFamily="2" charset="77"/>
              </a:rPr>
              <a:t>Masaf</a:t>
            </a:r>
            <a:r>
              <a:rPr lang="it-IT" sz="2400" i="1" dirty="0">
                <a:latin typeface="Univia Pro Light" pitchFamily="2" charset="77"/>
              </a:rPr>
              <a:t>  </a:t>
            </a:r>
            <a:r>
              <a:rPr lang="it-IT" sz="2400" i="1" dirty="0" err="1">
                <a:latin typeface="Univia Pro Light" pitchFamily="2" charset="77"/>
              </a:rPr>
              <a:t>CaRiFIT</a:t>
            </a:r>
            <a:r>
              <a:rPr lang="it-IT" sz="2400" i="1" dirty="0">
                <a:latin typeface="Univia Pro Light" pitchFamily="2" charset="77"/>
              </a:rPr>
              <a:t> 2022</a:t>
            </a:r>
          </a:p>
          <a:p>
            <a:pPr algn="ctr"/>
            <a:r>
              <a:rPr lang="it-IT" sz="2000" dirty="0">
                <a:latin typeface="Univia Pro Light" pitchFamily="2" charset="77"/>
              </a:rPr>
              <a:t>WP, Task, Responsabili e UO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52DCA9B-562F-8D22-6405-88B878A08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056" y="55314"/>
            <a:ext cx="1290884" cy="1255827"/>
          </a:xfrm>
          <a:prstGeom prst="rect">
            <a:avLst/>
          </a:prstGeom>
        </p:spPr>
      </p:pic>
      <p:pic>
        <p:nvPicPr>
          <p:cNvPr id="17" name="Immagine 16" descr="Immagine che contiene testo, numero, schermata, Carattere&#10;&#10;Descrizione generata automaticamente">
            <a:extLst>
              <a:ext uri="{FF2B5EF4-FFF2-40B4-BE49-F238E27FC236}">
                <a16:creationId xmlns:a16="http://schemas.microsoft.com/office/drawing/2014/main" id="{614EBC25-2751-FE5F-4087-487F8DB97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6" y="1493236"/>
            <a:ext cx="5676900" cy="5013960"/>
          </a:xfrm>
          <a:prstGeom prst="rect">
            <a:avLst/>
          </a:prstGeom>
        </p:spPr>
      </p:pic>
      <p:pic>
        <p:nvPicPr>
          <p:cNvPr id="19" name="Immagine 18" descr="Immagine che contiene testo, schermata, numero, menu&#10;&#10;Descrizione generata automaticamente">
            <a:extLst>
              <a:ext uri="{FF2B5EF4-FFF2-40B4-BE49-F238E27FC236}">
                <a16:creationId xmlns:a16="http://schemas.microsoft.com/office/drawing/2014/main" id="{DB5DF5EB-B441-B37F-F719-7C080D80E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76" y="2298455"/>
            <a:ext cx="5676900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21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71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Univia Pro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Mandolino (CREA-CI)</dc:creator>
  <cp:lastModifiedBy>Giuseppe Mandolino (CREA-CI)</cp:lastModifiedBy>
  <cp:revision>2</cp:revision>
  <cp:lastPrinted>2023-10-09T07:43:20Z</cp:lastPrinted>
  <dcterms:created xsi:type="dcterms:W3CDTF">2023-10-02T07:41:42Z</dcterms:created>
  <dcterms:modified xsi:type="dcterms:W3CDTF">2024-09-06T10:10:45Z</dcterms:modified>
</cp:coreProperties>
</file>